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35763" cy="9856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9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06378" y="204806"/>
            <a:ext cx="66520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</a:t>
            </a:r>
            <a:r>
              <a:rPr lang="ru-RU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автономное общеобразовательное учреждение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«Средняя общеобразовательная школа №4»</a:t>
            </a:r>
            <a:endParaRPr lang="ru-RU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1588" y="8720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 с писателями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Туган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телемә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багышладым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9437" y="1599030"/>
            <a:ext cx="44403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4-5 марта состоялась встреча с писателями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Рашитом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Башаром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Разиной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Мухияр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Ракитом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Аллабирде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Раушанией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Гилязевой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 с удовольствием слушали стихи в исполнении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авторов.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Познакомились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новыми произведениями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Сулыш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Али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һә”, “Җаным тама”.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Посмотрели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видеоролик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презентацию книги</a:t>
            </a:r>
          </a:p>
          <a:p>
            <a:pPr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Рушании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Гилязевой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Новый комп\Год родного языка\Отчет по Году РЯ\Отчет Март\19-03-2021_14-54-04\Слайд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8" y="1599030"/>
            <a:ext cx="3269193" cy="2204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6" b="12302"/>
          <a:stretch/>
        </p:blipFill>
        <p:spPr bwMode="auto">
          <a:xfrm>
            <a:off x="4599296" y="4337183"/>
            <a:ext cx="3180515" cy="2380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" descr="C:\Users\admin\Desktop\Новый комп\Год родного языка\Отчет по Году РЯ\Отчет Март\22-03-2021_12-35-20\4Pm7wacxNN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794" y="1599030"/>
            <a:ext cx="3021395" cy="2266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Новый комп\Год родного языка\Отчет по Году РЯ\Отчет Март\22-03-2021_12-35-20\b3fCGYjqm6Q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5" b="19422"/>
          <a:stretch/>
        </p:blipFill>
        <p:spPr bwMode="auto">
          <a:xfrm>
            <a:off x="8570794" y="4337183"/>
            <a:ext cx="2860881" cy="2182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Новый комп\Год родного языка\Отчет по Году РЯ\Отчет Март\22-03-2021_12-35-20\CdT2CuG5cf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99" y="4431325"/>
            <a:ext cx="2922709" cy="2192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71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18</cp:revision>
  <cp:lastPrinted>2021-03-22T08:48:24Z</cp:lastPrinted>
  <dcterms:created xsi:type="dcterms:W3CDTF">2021-02-02T07:45:57Z</dcterms:created>
  <dcterms:modified xsi:type="dcterms:W3CDTF">2021-03-22T09:44:52Z</dcterms:modified>
</cp:coreProperties>
</file>